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287000" cy="12852400"/>
  <p:notesSz cx="6858000" cy="9144000"/>
  <p:embeddedFontLst>
    <p:embeddedFont>
      <p:font typeface="Poppins Medium" panose="020B0502040204020203" pitchFamily="2" charset="0"/>
      <p:regular r:id="rId3"/>
    </p:embeddedFont>
    <p:embeddedFont>
      <p:font typeface="Poppins Semi-Bold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2" d="100"/>
          <a:sy n="32" d="100"/>
        </p:scale>
        <p:origin x="2144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sv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sv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75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44772" y="10640700"/>
            <a:ext cx="5244866" cy="248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1"/>
              </a:lnSpc>
            </a:pPr>
            <a:r>
              <a:rPr lang="en-US" sz="3486" b="1" spc="-69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Help Us Grow Our</a:t>
            </a:r>
          </a:p>
          <a:p>
            <a:pPr algn="ctr">
              <a:lnSpc>
                <a:spcPts val="4881"/>
              </a:lnSpc>
            </a:pPr>
            <a:r>
              <a:rPr lang="en-US" sz="3486" b="1" spc="-69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Chapter by 5%</a:t>
            </a:r>
          </a:p>
          <a:p>
            <a:pPr algn="ctr">
              <a:lnSpc>
                <a:spcPts val="4881"/>
              </a:lnSpc>
            </a:pPr>
            <a:r>
              <a:rPr lang="en-US" sz="3486" b="1" spc="-69">
                <a:solidFill>
                  <a:srgbClr val="FED22A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Join NAHN Today!</a:t>
            </a:r>
          </a:p>
          <a:p>
            <a:pPr algn="ctr">
              <a:lnSpc>
                <a:spcPts val="4881"/>
              </a:lnSpc>
            </a:pPr>
            <a:endParaRPr lang="en-US" sz="3486" b="1" spc="-69">
              <a:solidFill>
                <a:srgbClr val="FED22A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3" name="Freeform 3"/>
          <p:cNvSpPr/>
          <p:nvPr/>
        </p:nvSpPr>
        <p:spPr>
          <a:xfrm rot="3707432">
            <a:off x="88187" y="9411664"/>
            <a:ext cx="4241885" cy="2651178"/>
          </a:xfrm>
          <a:custGeom>
            <a:avLst/>
            <a:gdLst/>
            <a:ahLst/>
            <a:cxnLst/>
            <a:rect l="l" t="t" r="r" b="b"/>
            <a:pathLst>
              <a:path w="4241885" h="2651178">
                <a:moveTo>
                  <a:pt x="0" y="0"/>
                </a:moveTo>
                <a:lnTo>
                  <a:pt x="4241885" y="0"/>
                </a:lnTo>
                <a:lnTo>
                  <a:pt x="4241885" y="2651178"/>
                </a:lnTo>
                <a:lnTo>
                  <a:pt x="0" y="26511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2976836">
            <a:off x="6396977" y="1503886"/>
            <a:ext cx="4241885" cy="2651178"/>
          </a:xfrm>
          <a:custGeom>
            <a:avLst/>
            <a:gdLst/>
            <a:ahLst/>
            <a:cxnLst/>
            <a:rect l="l" t="t" r="r" b="b"/>
            <a:pathLst>
              <a:path w="4241885" h="2651178">
                <a:moveTo>
                  <a:pt x="0" y="0"/>
                </a:moveTo>
                <a:lnTo>
                  <a:pt x="4241885" y="0"/>
                </a:lnTo>
                <a:lnTo>
                  <a:pt x="4241885" y="2651178"/>
                </a:lnTo>
                <a:lnTo>
                  <a:pt x="0" y="26511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71536" y="3341902"/>
            <a:ext cx="6212366" cy="4729164"/>
          </a:xfrm>
          <a:custGeom>
            <a:avLst/>
            <a:gdLst/>
            <a:ahLst/>
            <a:cxnLst/>
            <a:rect l="l" t="t" r="r" b="b"/>
            <a:pathLst>
              <a:path w="6212366" h="4729164">
                <a:moveTo>
                  <a:pt x="0" y="0"/>
                </a:moveTo>
                <a:lnTo>
                  <a:pt x="6212367" y="0"/>
                </a:lnTo>
                <a:lnTo>
                  <a:pt x="6212367" y="4729164"/>
                </a:lnTo>
                <a:lnTo>
                  <a:pt x="0" y="47291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6145170" y="4806354"/>
            <a:ext cx="1220224" cy="1062723"/>
            <a:chOff x="0" y="0"/>
            <a:chExt cx="366597" cy="3192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6597" cy="319278"/>
            </a:xfrm>
            <a:custGeom>
              <a:avLst/>
              <a:gdLst/>
              <a:ahLst/>
              <a:cxnLst/>
              <a:rect l="l" t="t" r="r" b="b"/>
              <a:pathLst>
                <a:path w="366597" h="319278">
                  <a:moveTo>
                    <a:pt x="159639" y="0"/>
                  </a:moveTo>
                  <a:lnTo>
                    <a:pt x="206958" y="0"/>
                  </a:lnTo>
                  <a:cubicBezTo>
                    <a:pt x="295124" y="0"/>
                    <a:pt x="366597" y="71473"/>
                    <a:pt x="366597" y="159639"/>
                  </a:cubicBezTo>
                  <a:lnTo>
                    <a:pt x="366597" y="159639"/>
                  </a:lnTo>
                  <a:cubicBezTo>
                    <a:pt x="366597" y="201978"/>
                    <a:pt x="349778" y="242583"/>
                    <a:pt x="319840" y="272521"/>
                  </a:cubicBezTo>
                  <a:cubicBezTo>
                    <a:pt x="289902" y="302459"/>
                    <a:pt x="249297" y="319278"/>
                    <a:pt x="206958" y="319278"/>
                  </a:cubicBezTo>
                  <a:lnTo>
                    <a:pt x="159639" y="319278"/>
                  </a:lnTo>
                  <a:cubicBezTo>
                    <a:pt x="117300" y="319278"/>
                    <a:pt x="76695" y="302459"/>
                    <a:pt x="46757" y="272521"/>
                  </a:cubicBezTo>
                  <a:cubicBezTo>
                    <a:pt x="16819" y="242583"/>
                    <a:pt x="0" y="201978"/>
                    <a:pt x="0" y="159639"/>
                  </a:cubicBezTo>
                  <a:lnTo>
                    <a:pt x="0" y="159639"/>
                  </a:lnTo>
                  <a:cubicBezTo>
                    <a:pt x="0" y="117300"/>
                    <a:pt x="16819" y="76695"/>
                    <a:pt x="46757" y="46757"/>
                  </a:cubicBezTo>
                  <a:cubicBezTo>
                    <a:pt x="76695" y="16819"/>
                    <a:pt x="117300" y="0"/>
                    <a:pt x="159639" y="0"/>
                  </a:cubicBezTo>
                  <a:close/>
                </a:path>
              </a:pathLst>
            </a:custGeom>
            <a:solidFill>
              <a:srgbClr val="1F75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66597" cy="366903"/>
            </a:xfrm>
            <a:prstGeom prst="rect">
              <a:avLst/>
            </a:prstGeom>
          </p:spPr>
          <p:txBody>
            <a:bodyPr lIns="52369" tIns="52369" rIns="52369" bIns="52369" rtlCol="0" anchor="ctr"/>
            <a:lstStyle/>
            <a:p>
              <a:pPr algn="ctr">
                <a:lnSpc>
                  <a:spcPts val="2742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548620" y="4834850"/>
            <a:ext cx="869717" cy="888396"/>
          </a:xfrm>
          <a:custGeom>
            <a:avLst/>
            <a:gdLst/>
            <a:ahLst/>
            <a:cxnLst/>
            <a:rect l="l" t="t" r="r" b="b"/>
            <a:pathLst>
              <a:path w="869717" h="888396">
                <a:moveTo>
                  <a:pt x="0" y="0"/>
                </a:moveTo>
                <a:lnTo>
                  <a:pt x="869717" y="0"/>
                </a:lnTo>
                <a:lnTo>
                  <a:pt x="869717" y="888396"/>
                </a:lnTo>
                <a:lnTo>
                  <a:pt x="0" y="88839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93808" t="-171983" r="-13450" b="-255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7025058" y="4648652"/>
            <a:ext cx="758845" cy="1023996"/>
          </a:xfrm>
          <a:custGeom>
            <a:avLst/>
            <a:gdLst/>
            <a:ahLst/>
            <a:cxnLst/>
            <a:rect l="l" t="t" r="r" b="b"/>
            <a:pathLst>
              <a:path w="758845" h="1023996">
                <a:moveTo>
                  <a:pt x="0" y="0"/>
                </a:moveTo>
                <a:lnTo>
                  <a:pt x="758845" y="0"/>
                </a:lnTo>
                <a:lnTo>
                  <a:pt x="758845" y="1023997"/>
                </a:lnTo>
                <a:lnTo>
                  <a:pt x="0" y="10239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40487" t="-75871" r="-320926" b="-19725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6057049" y="8433667"/>
            <a:ext cx="1939681" cy="1939681"/>
          </a:xfrm>
          <a:custGeom>
            <a:avLst/>
            <a:gdLst/>
            <a:ahLst/>
            <a:cxnLst/>
            <a:rect l="l" t="t" r="r" b="b"/>
            <a:pathLst>
              <a:path w="1939681" h="1939681">
                <a:moveTo>
                  <a:pt x="0" y="0"/>
                </a:moveTo>
                <a:lnTo>
                  <a:pt x="1939681" y="0"/>
                </a:lnTo>
                <a:lnTo>
                  <a:pt x="1939681" y="1939681"/>
                </a:lnTo>
                <a:lnTo>
                  <a:pt x="0" y="19396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 rot="2141426">
            <a:off x="1457494" y="10975405"/>
            <a:ext cx="645022" cy="734375"/>
            <a:chOff x="0" y="0"/>
            <a:chExt cx="591893" cy="67388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91893" cy="673885"/>
            </a:xfrm>
            <a:custGeom>
              <a:avLst/>
              <a:gdLst/>
              <a:ahLst/>
              <a:cxnLst/>
              <a:rect l="l" t="t" r="r" b="b"/>
              <a:pathLst>
                <a:path w="591893" h="673885">
                  <a:moveTo>
                    <a:pt x="591893" y="0"/>
                  </a:moveTo>
                  <a:lnTo>
                    <a:pt x="591893" y="673885"/>
                  </a:lnTo>
                  <a:lnTo>
                    <a:pt x="295946" y="546885"/>
                  </a:lnTo>
                  <a:lnTo>
                    <a:pt x="0" y="673885"/>
                  </a:lnTo>
                  <a:lnTo>
                    <a:pt x="0" y="0"/>
                  </a:lnTo>
                  <a:lnTo>
                    <a:pt x="591893" y="0"/>
                  </a:lnTo>
                  <a:close/>
                </a:path>
              </a:pathLst>
            </a:custGeom>
            <a:blipFill>
              <a:blip r:embed="rId6"/>
              <a:stretch>
                <a:fillRect r="-7088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 rot="1352722">
            <a:off x="2199209" y="11404448"/>
            <a:ext cx="645022" cy="734375"/>
            <a:chOff x="0" y="0"/>
            <a:chExt cx="591893" cy="67388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91893" cy="673885"/>
            </a:xfrm>
            <a:custGeom>
              <a:avLst/>
              <a:gdLst/>
              <a:ahLst/>
              <a:cxnLst/>
              <a:rect l="l" t="t" r="r" b="b"/>
              <a:pathLst>
                <a:path w="591893" h="673885">
                  <a:moveTo>
                    <a:pt x="591893" y="0"/>
                  </a:moveTo>
                  <a:lnTo>
                    <a:pt x="591893" y="673885"/>
                  </a:lnTo>
                  <a:lnTo>
                    <a:pt x="295946" y="546885"/>
                  </a:lnTo>
                  <a:lnTo>
                    <a:pt x="0" y="673885"/>
                  </a:lnTo>
                  <a:lnTo>
                    <a:pt x="0" y="0"/>
                  </a:lnTo>
                  <a:lnTo>
                    <a:pt x="591893" y="0"/>
                  </a:lnTo>
                  <a:close/>
                </a:path>
              </a:pathLst>
            </a:custGeom>
            <a:blipFill>
              <a:blip r:embed="rId7"/>
              <a:stretch>
                <a:fillRect l="-44688" r="-4506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 rot="522846">
            <a:off x="3005009" y="11665707"/>
            <a:ext cx="645022" cy="734375"/>
            <a:chOff x="0" y="0"/>
            <a:chExt cx="591893" cy="67388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91893" cy="673885"/>
            </a:xfrm>
            <a:custGeom>
              <a:avLst/>
              <a:gdLst/>
              <a:ahLst/>
              <a:cxnLst/>
              <a:rect l="l" t="t" r="r" b="b"/>
              <a:pathLst>
                <a:path w="591893" h="673885">
                  <a:moveTo>
                    <a:pt x="591893" y="0"/>
                  </a:moveTo>
                  <a:lnTo>
                    <a:pt x="591893" y="673885"/>
                  </a:lnTo>
                  <a:lnTo>
                    <a:pt x="295946" y="546885"/>
                  </a:lnTo>
                  <a:lnTo>
                    <a:pt x="0" y="673885"/>
                  </a:lnTo>
                  <a:lnTo>
                    <a:pt x="0" y="0"/>
                  </a:lnTo>
                  <a:lnTo>
                    <a:pt x="591893" y="0"/>
                  </a:lnTo>
                  <a:close/>
                </a:path>
              </a:pathLst>
            </a:custGeom>
            <a:blipFill>
              <a:blip r:embed="rId8"/>
              <a:stretch>
                <a:fillRect l="-13758" r="-7061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 rot="3032837">
            <a:off x="850286" y="10383198"/>
            <a:ext cx="645022" cy="734375"/>
            <a:chOff x="0" y="0"/>
            <a:chExt cx="591893" cy="67388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91893" cy="673885"/>
            </a:xfrm>
            <a:custGeom>
              <a:avLst/>
              <a:gdLst/>
              <a:ahLst/>
              <a:cxnLst/>
              <a:rect l="l" t="t" r="r" b="b"/>
              <a:pathLst>
                <a:path w="591893" h="673885">
                  <a:moveTo>
                    <a:pt x="591893" y="0"/>
                  </a:moveTo>
                  <a:lnTo>
                    <a:pt x="591893" y="673885"/>
                  </a:lnTo>
                  <a:lnTo>
                    <a:pt x="295946" y="546885"/>
                  </a:lnTo>
                  <a:lnTo>
                    <a:pt x="0" y="673885"/>
                  </a:lnTo>
                  <a:lnTo>
                    <a:pt x="0" y="0"/>
                  </a:lnTo>
                  <a:lnTo>
                    <a:pt x="591893" y="0"/>
                  </a:lnTo>
                  <a:close/>
                </a:path>
              </a:pathLst>
            </a:custGeom>
            <a:blipFill>
              <a:blip r:embed="rId9"/>
              <a:stretch>
                <a:fillRect l="-39647" r="-3964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 rot="3683390">
            <a:off x="402765" y="9687217"/>
            <a:ext cx="645022" cy="734375"/>
            <a:chOff x="0" y="0"/>
            <a:chExt cx="591893" cy="67388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91893" cy="673885"/>
            </a:xfrm>
            <a:custGeom>
              <a:avLst/>
              <a:gdLst/>
              <a:ahLst/>
              <a:cxnLst/>
              <a:rect l="l" t="t" r="r" b="b"/>
              <a:pathLst>
                <a:path w="591893" h="673885">
                  <a:moveTo>
                    <a:pt x="591893" y="0"/>
                  </a:moveTo>
                  <a:lnTo>
                    <a:pt x="591893" y="673885"/>
                  </a:lnTo>
                  <a:lnTo>
                    <a:pt x="295946" y="546885"/>
                  </a:lnTo>
                  <a:lnTo>
                    <a:pt x="0" y="673885"/>
                  </a:lnTo>
                  <a:lnTo>
                    <a:pt x="0" y="0"/>
                  </a:lnTo>
                  <a:lnTo>
                    <a:pt x="591893" y="0"/>
                  </a:lnTo>
                  <a:close/>
                </a:path>
              </a:pathLst>
            </a:custGeom>
            <a:blipFill>
              <a:blip r:embed="rId10"/>
              <a:stretch>
                <a:fillRect l="-41082" r="-4108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Freeform 23"/>
          <p:cNvSpPr/>
          <p:nvPr/>
        </p:nvSpPr>
        <p:spPr>
          <a:xfrm rot="2669762">
            <a:off x="6204836" y="-530012"/>
            <a:ext cx="4241885" cy="2651178"/>
          </a:xfrm>
          <a:custGeom>
            <a:avLst/>
            <a:gdLst/>
            <a:ahLst/>
            <a:cxnLst/>
            <a:rect l="l" t="t" r="r" b="b"/>
            <a:pathLst>
              <a:path w="4241885" h="2651178">
                <a:moveTo>
                  <a:pt x="0" y="0"/>
                </a:moveTo>
                <a:lnTo>
                  <a:pt x="4241885" y="0"/>
                </a:lnTo>
                <a:lnTo>
                  <a:pt x="4241885" y="2651178"/>
                </a:lnTo>
                <a:lnTo>
                  <a:pt x="0" y="26511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4" name="Group 24"/>
          <p:cNvGrpSpPr/>
          <p:nvPr/>
        </p:nvGrpSpPr>
        <p:grpSpPr>
          <a:xfrm rot="1103756">
            <a:off x="7773500" y="1133933"/>
            <a:ext cx="645022" cy="734375"/>
            <a:chOff x="0" y="0"/>
            <a:chExt cx="591893" cy="67388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91893" cy="673885"/>
            </a:xfrm>
            <a:custGeom>
              <a:avLst/>
              <a:gdLst/>
              <a:ahLst/>
              <a:cxnLst/>
              <a:rect l="l" t="t" r="r" b="b"/>
              <a:pathLst>
                <a:path w="591893" h="673885">
                  <a:moveTo>
                    <a:pt x="591893" y="0"/>
                  </a:moveTo>
                  <a:lnTo>
                    <a:pt x="591893" y="673885"/>
                  </a:lnTo>
                  <a:lnTo>
                    <a:pt x="295946" y="546885"/>
                  </a:lnTo>
                  <a:lnTo>
                    <a:pt x="0" y="673885"/>
                  </a:lnTo>
                  <a:lnTo>
                    <a:pt x="0" y="0"/>
                  </a:lnTo>
                  <a:lnTo>
                    <a:pt x="591893" y="0"/>
                  </a:lnTo>
                  <a:close/>
                </a:path>
              </a:pathLst>
            </a:custGeom>
            <a:blipFill>
              <a:blip r:embed="rId11"/>
              <a:stretch>
                <a:fillRect l="-39647" r="-3964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/>
          <p:nvPr/>
        </p:nvGrpSpPr>
        <p:grpSpPr>
          <a:xfrm rot="315052">
            <a:off x="8609230" y="1323078"/>
            <a:ext cx="645022" cy="734375"/>
            <a:chOff x="0" y="0"/>
            <a:chExt cx="591893" cy="67388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91893" cy="673885"/>
            </a:xfrm>
            <a:custGeom>
              <a:avLst/>
              <a:gdLst/>
              <a:ahLst/>
              <a:cxnLst/>
              <a:rect l="l" t="t" r="r" b="b"/>
              <a:pathLst>
                <a:path w="591893" h="673885">
                  <a:moveTo>
                    <a:pt x="591893" y="0"/>
                  </a:moveTo>
                  <a:lnTo>
                    <a:pt x="591893" y="673885"/>
                  </a:lnTo>
                  <a:lnTo>
                    <a:pt x="295946" y="546885"/>
                  </a:lnTo>
                  <a:lnTo>
                    <a:pt x="0" y="673885"/>
                  </a:lnTo>
                  <a:lnTo>
                    <a:pt x="0" y="0"/>
                  </a:lnTo>
                  <a:lnTo>
                    <a:pt x="591893" y="0"/>
                  </a:lnTo>
                  <a:close/>
                </a:path>
              </a:pathLst>
            </a:custGeom>
            <a:blipFill>
              <a:blip r:embed="rId12"/>
              <a:stretch>
                <a:fillRect l="-12537" r="-5834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 rot="-514823">
            <a:off x="9456267" y="1332975"/>
            <a:ext cx="645022" cy="734375"/>
            <a:chOff x="0" y="0"/>
            <a:chExt cx="591893" cy="67388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91893" cy="673885"/>
            </a:xfrm>
            <a:custGeom>
              <a:avLst/>
              <a:gdLst/>
              <a:ahLst/>
              <a:cxnLst/>
              <a:rect l="l" t="t" r="r" b="b"/>
              <a:pathLst>
                <a:path w="591893" h="673885">
                  <a:moveTo>
                    <a:pt x="591893" y="0"/>
                  </a:moveTo>
                  <a:lnTo>
                    <a:pt x="591893" y="673885"/>
                  </a:lnTo>
                  <a:lnTo>
                    <a:pt x="295946" y="546885"/>
                  </a:lnTo>
                  <a:lnTo>
                    <a:pt x="0" y="673885"/>
                  </a:lnTo>
                  <a:lnTo>
                    <a:pt x="0" y="0"/>
                  </a:lnTo>
                  <a:lnTo>
                    <a:pt x="591893" y="0"/>
                  </a:lnTo>
                  <a:close/>
                </a:path>
              </a:pathLst>
            </a:custGeom>
            <a:blipFill>
              <a:blip r:embed="rId13"/>
              <a:stretch>
                <a:fillRect l="-37917" r="-3791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 rot="1995166">
            <a:off x="7017691" y="749012"/>
            <a:ext cx="645022" cy="734375"/>
            <a:chOff x="0" y="0"/>
            <a:chExt cx="591893" cy="67388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91893" cy="673885"/>
            </a:xfrm>
            <a:custGeom>
              <a:avLst/>
              <a:gdLst/>
              <a:ahLst/>
              <a:cxnLst/>
              <a:rect l="l" t="t" r="r" b="b"/>
              <a:pathLst>
                <a:path w="591893" h="673885">
                  <a:moveTo>
                    <a:pt x="591893" y="0"/>
                  </a:moveTo>
                  <a:lnTo>
                    <a:pt x="591893" y="673885"/>
                  </a:lnTo>
                  <a:lnTo>
                    <a:pt x="295946" y="546885"/>
                  </a:lnTo>
                  <a:lnTo>
                    <a:pt x="0" y="673885"/>
                  </a:lnTo>
                  <a:lnTo>
                    <a:pt x="0" y="0"/>
                  </a:lnTo>
                  <a:lnTo>
                    <a:pt x="591893" y="0"/>
                  </a:lnTo>
                  <a:close/>
                </a:path>
              </a:pathLst>
            </a:custGeom>
            <a:blipFill>
              <a:blip r:embed="rId14"/>
              <a:stretch>
                <a:fillRect l="-44877" r="-4487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2"/>
          <p:cNvGrpSpPr/>
          <p:nvPr/>
        </p:nvGrpSpPr>
        <p:grpSpPr>
          <a:xfrm rot="2645720">
            <a:off x="6383500" y="217538"/>
            <a:ext cx="645022" cy="734375"/>
            <a:chOff x="0" y="0"/>
            <a:chExt cx="591893" cy="67388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91893" cy="673885"/>
            </a:xfrm>
            <a:custGeom>
              <a:avLst/>
              <a:gdLst/>
              <a:ahLst/>
              <a:cxnLst/>
              <a:rect l="l" t="t" r="r" b="b"/>
              <a:pathLst>
                <a:path w="591893" h="673885">
                  <a:moveTo>
                    <a:pt x="591893" y="0"/>
                  </a:moveTo>
                  <a:lnTo>
                    <a:pt x="591893" y="673885"/>
                  </a:lnTo>
                  <a:lnTo>
                    <a:pt x="295946" y="546885"/>
                  </a:lnTo>
                  <a:lnTo>
                    <a:pt x="0" y="673885"/>
                  </a:lnTo>
                  <a:lnTo>
                    <a:pt x="0" y="0"/>
                  </a:lnTo>
                  <a:lnTo>
                    <a:pt x="591893" y="0"/>
                  </a:lnTo>
                  <a:close/>
                </a:path>
              </a:pathLst>
            </a:custGeom>
            <a:blipFill>
              <a:blip r:embed="rId15"/>
              <a:stretch>
                <a:fillRect l="-23381" r="-5399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Freeform 34"/>
          <p:cNvSpPr/>
          <p:nvPr/>
        </p:nvSpPr>
        <p:spPr>
          <a:xfrm rot="2996683">
            <a:off x="2466743" y="-391189"/>
            <a:ext cx="4241885" cy="2651178"/>
          </a:xfrm>
          <a:custGeom>
            <a:avLst/>
            <a:gdLst/>
            <a:ahLst/>
            <a:cxnLst/>
            <a:rect l="l" t="t" r="r" b="b"/>
            <a:pathLst>
              <a:path w="4241885" h="2651178">
                <a:moveTo>
                  <a:pt x="0" y="0"/>
                </a:moveTo>
                <a:lnTo>
                  <a:pt x="4241884" y="0"/>
                </a:lnTo>
                <a:lnTo>
                  <a:pt x="4241884" y="2651178"/>
                </a:lnTo>
                <a:lnTo>
                  <a:pt x="0" y="26511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5" name="Group 35"/>
          <p:cNvGrpSpPr/>
          <p:nvPr/>
        </p:nvGrpSpPr>
        <p:grpSpPr>
          <a:xfrm rot="1495069">
            <a:off x="3980654" y="1249613"/>
            <a:ext cx="645022" cy="734375"/>
            <a:chOff x="0" y="0"/>
            <a:chExt cx="591893" cy="67388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591893" cy="673885"/>
            </a:xfrm>
            <a:custGeom>
              <a:avLst/>
              <a:gdLst/>
              <a:ahLst/>
              <a:cxnLst/>
              <a:rect l="l" t="t" r="r" b="b"/>
              <a:pathLst>
                <a:path w="591893" h="673885">
                  <a:moveTo>
                    <a:pt x="591893" y="0"/>
                  </a:moveTo>
                  <a:lnTo>
                    <a:pt x="591893" y="673885"/>
                  </a:lnTo>
                  <a:lnTo>
                    <a:pt x="295946" y="546885"/>
                  </a:lnTo>
                  <a:lnTo>
                    <a:pt x="0" y="673885"/>
                  </a:lnTo>
                  <a:lnTo>
                    <a:pt x="0" y="0"/>
                  </a:lnTo>
                  <a:lnTo>
                    <a:pt x="591893" y="0"/>
                  </a:lnTo>
                  <a:close/>
                </a:path>
              </a:pathLst>
            </a:custGeom>
            <a:blipFill>
              <a:blip r:embed="rId16"/>
              <a:stretch>
                <a:fillRect l="-47518" r="-4751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7"/>
          <p:cNvGrpSpPr/>
          <p:nvPr/>
        </p:nvGrpSpPr>
        <p:grpSpPr>
          <a:xfrm rot="706365">
            <a:off x="4789492" y="1532459"/>
            <a:ext cx="645022" cy="734375"/>
            <a:chOff x="0" y="0"/>
            <a:chExt cx="591893" cy="673885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591893" cy="673885"/>
            </a:xfrm>
            <a:custGeom>
              <a:avLst/>
              <a:gdLst/>
              <a:ahLst/>
              <a:cxnLst/>
              <a:rect l="l" t="t" r="r" b="b"/>
              <a:pathLst>
                <a:path w="591893" h="673885">
                  <a:moveTo>
                    <a:pt x="591893" y="0"/>
                  </a:moveTo>
                  <a:lnTo>
                    <a:pt x="591893" y="673885"/>
                  </a:lnTo>
                  <a:lnTo>
                    <a:pt x="295946" y="546885"/>
                  </a:lnTo>
                  <a:lnTo>
                    <a:pt x="0" y="673885"/>
                  </a:lnTo>
                  <a:lnTo>
                    <a:pt x="0" y="0"/>
                  </a:lnTo>
                  <a:lnTo>
                    <a:pt x="591893" y="0"/>
                  </a:lnTo>
                  <a:close/>
                </a:path>
              </a:pathLst>
            </a:custGeom>
            <a:blipFill>
              <a:blip r:embed="rId17"/>
              <a:stretch>
                <a:fillRect l="-42751" r="-4275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39"/>
          <p:cNvGrpSpPr/>
          <p:nvPr/>
        </p:nvGrpSpPr>
        <p:grpSpPr>
          <a:xfrm rot="-123510">
            <a:off x="5629923" y="1638500"/>
            <a:ext cx="645022" cy="734375"/>
            <a:chOff x="0" y="0"/>
            <a:chExt cx="591893" cy="67388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591893" cy="673885"/>
            </a:xfrm>
            <a:custGeom>
              <a:avLst/>
              <a:gdLst/>
              <a:ahLst/>
              <a:cxnLst/>
              <a:rect l="l" t="t" r="r" b="b"/>
              <a:pathLst>
                <a:path w="591893" h="673885">
                  <a:moveTo>
                    <a:pt x="591893" y="0"/>
                  </a:moveTo>
                  <a:lnTo>
                    <a:pt x="591893" y="673885"/>
                  </a:lnTo>
                  <a:lnTo>
                    <a:pt x="295946" y="546885"/>
                  </a:lnTo>
                  <a:lnTo>
                    <a:pt x="0" y="673885"/>
                  </a:lnTo>
                  <a:lnTo>
                    <a:pt x="0" y="0"/>
                  </a:lnTo>
                  <a:lnTo>
                    <a:pt x="591893" y="0"/>
                  </a:lnTo>
                  <a:close/>
                </a:path>
              </a:pathLst>
            </a:custGeom>
            <a:blipFill>
              <a:blip r:embed="rId18"/>
              <a:stretch>
                <a:fillRect l="-43131" r="-431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1"/>
          <p:cNvGrpSpPr/>
          <p:nvPr/>
        </p:nvGrpSpPr>
        <p:grpSpPr>
          <a:xfrm rot="2386480">
            <a:off x="3273457" y="781337"/>
            <a:ext cx="645022" cy="734375"/>
            <a:chOff x="0" y="0"/>
            <a:chExt cx="591893" cy="67388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591893" cy="673885"/>
            </a:xfrm>
            <a:custGeom>
              <a:avLst/>
              <a:gdLst/>
              <a:ahLst/>
              <a:cxnLst/>
              <a:rect l="l" t="t" r="r" b="b"/>
              <a:pathLst>
                <a:path w="591893" h="673885">
                  <a:moveTo>
                    <a:pt x="591893" y="0"/>
                  </a:moveTo>
                  <a:lnTo>
                    <a:pt x="591893" y="673885"/>
                  </a:lnTo>
                  <a:lnTo>
                    <a:pt x="295946" y="546885"/>
                  </a:lnTo>
                  <a:lnTo>
                    <a:pt x="0" y="673885"/>
                  </a:lnTo>
                  <a:lnTo>
                    <a:pt x="0" y="0"/>
                  </a:lnTo>
                  <a:lnTo>
                    <a:pt x="591893" y="0"/>
                  </a:lnTo>
                  <a:close/>
                </a:path>
              </a:pathLst>
            </a:custGeom>
            <a:blipFill>
              <a:blip r:embed="rId19"/>
              <a:stretch>
                <a:fillRect l="-47518" r="-4751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43"/>
          <p:cNvGrpSpPr/>
          <p:nvPr/>
        </p:nvGrpSpPr>
        <p:grpSpPr>
          <a:xfrm rot="3037033">
            <a:off x="2703736" y="181268"/>
            <a:ext cx="645022" cy="734375"/>
            <a:chOff x="0" y="0"/>
            <a:chExt cx="591893" cy="673885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591893" cy="673885"/>
            </a:xfrm>
            <a:custGeom>
              <a:avLst/>
              <a:gdLst/>
              <a:ahLst/>
              <a:cxnLst/>
              <a:rect l="l" t="t" r="r" b="b"/>
              <a:pathLst>
                <a:path w="591893" h="673885">
                  <a:moveTo>
                    <a:pt x="591893" y="0"/>
                  </a:moveTo>
                  <a:lnTo>
                    <a:pt x="591893" y="673885"/>
                  </a:lnTo>
                  <a:lnTo>
                    <a:pt x="295946" y="546885"/>
                  </a:lnTo>
                  <a:lnTo>
                    <a:pt x="0" y="673885"/>
                  </a:lnTo>
                  <a:lnTo>
                    <a:pt x="0" y="0"/>
                  </a:lnTo>
                  <a:lnTo>
                    <a:pt x="591893" y="0"/>
                  </a:lnTo>
                  <a:close/>
                </a:path>
              </a:pathLst>
            </a:custGeom>
            <a:blipFill>
              <a:blip r:embed="rId20"/>
              <a:stretch>
                <a:fillRect l="-44877" r="-4487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45"/>
          <p:cNvGrpSpPr/>
          <p:nvPr/>
        </p:nvGrpSpPr>
        <p:grpSpPr>
          <a:xfrm rot="1410829">
            <a:off x="7903619" y="3144521"/>
            <a:ext cx="645022" cy="734375"/>
            <a:chOff x="0" y="0"/>
            <a:chExt cx="591893" cy="673885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591893" cy="673885"/>
            </a:xfrm>
            <a:custGeom>
              <a:avLst/>
              <a:gdLst/>
              <a:ahLst/>
              <a:cxnLst/>
              <a:rect l="l" t="t" r="r" b="b"/>
              <a:pathLst>
                <a:path w="591893" h="673885">
                  <a:moveTo>
                    <a:pt x="591893" y="0"/>
                  </a:moveTo>
                  <a:lnTo>
                    <a:pt x="591893" y="673885"/>
                  </a:lnTo>
                  <a:lnTo>
                    <a:pt x="295946" y="546885"/>
                  </a:lnTo>
                  <a:lnTo>
                    <a:pt x="0" y="673885"/>
                  </a:lnTo>
                  <a:lnTo>
                    <a:pt x="0" y="0"/>
                  </a:lnTo>
                  <a:lnTo>
                    <a:pt x="591893" y="0"/>
                  </a:lnTo>
                  <a:close/>
                </a:path>
              </a:pathLst>
            </a:custGeom>
            <a:blipFill>
              <a:blip r:embed="rId21"/>
              <a:stretch>
                <a:fillRect l="-35442" r="-3544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47"/>
          <p:cNvGrpSpPr/>
          <p:nvPr/>
        </p:nvGrpSpPr>
        <p:grpSpPr>
          <a:xfrm rot="622126">
            <a:off x="8719144" y="3407464"/>
            <a:ext cx="645022" cy="734375"/>
            <a:chOff x="0" y="0"/>
            <a:chExt cx="591893" cy="67388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591893" cy="673885"/>
            </a:xfrm>
            <a:custGeom>
              <a:avLst/>
              <a:gdLst/>
              <a:ahLst/>
              <a:cxnLst/>
              <a:rect l="l" t="t" r="r" b="b"/>
              <a:pathLst>
                <a:path w="591893" h="673885">
                  <a:moveTo>
                    <a:pt x="591893" y="0"/>
                  </a:moveTo>
                  <a:lnTo>
                    <a:pt x="591893" y="673885"/>
                  </a:lnTo>
                  <a:lnTo>
                    <a:pt x="295946" y="546885"/>
                  </a:lnTo>
                  <a:lnTo>
                    <a:pt x="0" y="673885"/>
                  </a:lnTo>
                  <a:lnTo>
                    <a:pt x="0" y="0"/>
                  </a:lnTo>
                  <a:lnTo>
                    <a:pt x="591893" y="0"/>
                  </a:lnTo>
                  <a:close/>
                </a:path>
              </a:pathLst>
            </a:custGeom>
            <a:blipFill>
              <a:blip r:embed="rId22"/>
              <a:stretch>
                <a:fillRect l="-43131" r="-431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49"/>
          <p:cNvGrpSpPr/>
          <p:nvPr/>
        </p:nvGrpSpPr>
        <p:grpSpPr>
          <a:xfrm rot="-207749">
            <a:off x="9561921" y="3492882"/>
            <a:ext cx="645022" cy="734375"/>
            <a:chOff x="0" y="0"/>
            <a:chExt cx="591893" cy="673885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591893" cy="673885"/>
            </a:xfrm>
            <a:custGeom>
              <a:avLst/>
              <a:gdLst/>
              <a:ahLst/>
              <a:cxnLst/>
              <a:rect l="l" t="t" r="r" b="b"/>
              <a:pathLst>
                <a:path w="591893" h="673885">
                  <a:moveTo>
                    <a:pt x="591893" y="0"/>
                  </a:moveTo>
                  <a:lnTo>
                    <a:pt x="591893" y="673885"/>
                  </a:lnTo>
                  <a:lnTo>
                    <a:pt x="295946" y="546885"/>
                  </a:lnTo>
                  <a:lnTo>
                    <a:pt x="0" y="673885"/>
                  </a:lnTo>
                  <a:lnTo>
                    <a:pt x="0" y="0"/>
                  </a:lnTo>
                  <a:lnTo>
                    <a:pt x="591893" y="0"/>
                  </a:lnTo>
                  <a:close/>
                </a:path>
              </a:pathLst>
            </a:custGeom>
            <a:blipFill>
              <a:blip r:embed="rId23"/>
              <a:stretch>
                <a:fillRect l="-35442" r="-3544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" name="Group 51"/>
          <p:cNvGrpSpPr/>
          <p:nvPr/>
        </p:nvGrpSpPr>
        <p:grpSpPr>
          <a:xfrm rot="2302240">
            <a:off x="7185161" y="2693713"/>
            <a:ext cx="645022" cy="734375"/>
            <a:chOff x="0" y="0"/>
            <a:chExt cx="591893" cy="673885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591893" cy="673885"/>
            </a:xfrm>
            <a:custGeom>
              <a:avLst/>
              <a:gdLst/>
              <a:ahLst/>
              <a:cxnLst/>
              <a:rect l="l" t="t" r="r" b="b"/>
              <a:pathLst>
                <a:path w="591893" h="673885">
                  <a:moveTo>
                    <a:pt x="591893" y="0"/>
                  </a:moveTo>
                  <a:lnTo>
                    <a:pt x="591893" y="673885"/>
                  </a:lnTo>
                  <a:lnTo>
                    <a:pt x="295946" y="546885"/>
                  </a:lnTo>
                  <a:lnTo>
                    <a:pt x="0" y="673885"/>
                  </a:lnTo>
                  <a:lnTo>
                    <a:pt x="0" y="0"/>
                  </a:lnTo>
                  <a:lnTo>
                    <a:pt x="591893" y="0"/>
                  </a:lnTo>
                  <a:close/>
                </a:path>
              </a:pathLst>
            </a:custGeom>
            <a:blipFill>
              <a:blip r:embed="rId24"/>
              <a:stretch>
                <a:fillRect l="-35442" r="-3544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" name="Group 53"/>
          <p:cNvGrpSpPr/>
          <p:nvPr/>
        </p:nvGrpSpPr>
        <p:grpSpPr>
          <a:xfrm rot="2952794">
            <a:off x="6600908" y="2107784"/>
            <a:ext cx="645022" cy="734375"/>
            <a:chOff x="0" y="0"/>
            <a:chExt cx="591893" cy="67388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591893" cy="673885"/>
            </a:xfrm>
            <a:custGeom>
              <a:avLst/>
              <a:gdLst/>
              <a:ahLst/>
              <a:cxnLst/>
              <a:rect l="l" t="t" r="r" b="b"/>
              <a:pathLst>
                <a:path w="591893" h="673885">
                  <a:moveTo>
                    <a:pt x="591893" y="0"/>
                  </a:moveTo>
                  <a:lnTo>
                    <a:pt x="591893" y="673885"/>
                  </a:lnTo>
                  <a:lnTo>
                    <a:pt x="295946" y="546885"/>
                  </a:lnTo>
                  <a:lnTo>
                    <a:pt x="0" y="673885"/>
                  </a:lnTo>
                  <a:lnTo>
                    <a:pt x="0" y="0"/>
                  </a:lnTo>
                  <a:lnTo>
                    <a:pt x="591893" y="0"/>
                  </a:lnTo>
                  <a:close/>
                </a:path>
              </a:pathLst>
            </a:custGeom>
            <a:blipFill>
              <a:blip r:embed="rId25"/>
              <a:stretch>
                <a:fillRect l="-13034" r="-5785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7FE8B21E-C0C3-8B02-ABE4-FECE8433FF9A}"/>
              </a:ext>
            </a:extLst>
          </p:cNvPr>
          <p:cNvSpPr txBox="1"/>
          <p:nvPr/>
        </p:nvSpPr>
        <p:spPr>
          <a:xfrm>
            <a:off x="550185" y="1528524"/>
            <a:ext cx="207183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Insert Your Logo Here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Poppins Medium</vt:lpstr>
      <vt:lpstr>Poppins Semi-Bold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 NAHN Cinco en Mayo</dc:title>
  <cp:lastModifiedBy>Mollie Blafer</cp:lastModifiedBy>
  <cp:revision>2</cp:revision>
  <dcterms:created xsi:type="dcterms:W3CDTF">2006-08-16T00:00:00Z</dcterms:created>
  <dcterms:modified xsi:type="dcterms:W3CDTF">2026-04-23T15:58:59Z</dcterms:modified>
  <dc:identifier>DAGlfh0UGtU</dc:identifier>
</cp:coreProperties>
</file>