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287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8" d="100"/>
          <a:sy n="48" d="100"/>
        </p:scale>
        <p:origin x="42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75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54" descr="A blue background with flags and text&#10;&#10;AI-generated content may be incorrect.">
            <a:extLst>
              <a:ext uri="{FF2B5EF4-FFF2-40B4-BE49-F238E27FC236}">
                <a16:creationId xmlns:a16="http://schemas.microsoft.com/office/drawing/2014/main" id="{4B19C571-1AF9-4680-26A5-272D31DCD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" y="280"/>
            <a:ext cx="10286440" cy="10286440"/>
          </a:xfrm>
          <a:prstGeom prst="rect">
            <a:avLst/>
          </a:prstGeom>
        </p:spPr>
      </p:pic>
      <p:sp>
        <p:nvSpPr>
          <p:cNvPr id="56" name="TextBox 3">
            <a:extLst>
              <a:ext uri="{FF2B5EF4-FFF2-40B4-BE49-F238E27FC236}">
                <a16:creationId xmlns:a16="http://schemas.microsoft.com/office/drawing/2014/main" id="{6E64B542-BD19-C600-61DF-B385BC8863FA}"/>
              </a:ext>
            </a:extLst>
          </p:cNvPr>
          <p:cNvSpPr txBox="1"/>
          <p:nvPr/>
        </p:nvSpPr>
        <p:spPr>
          <a:xfrm>
            <a:off x="495300" y="1638300"/>
            <a:ext cx="2700092" cy="12890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316736" rtl="0" eaLnBrk="1" latinLnBrk="0" hangingPunct="1">
              <a:defRPr sz="2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algn="l" defTabSz="1316736" rtl="0" eaLnBrk="1" latinLnBrk="0" hangingPunct="1">
              <a:defRPr sz="2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16736" algn="l" defTabSz="1316736" rtl="0" eaLnBrk="1" latinLnBrk="0" hangingPunct="1">
              <a:defRPr sz="2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75104" algn="l" defTabSz="1316736" rtl="0" eaLnBrk="1" latinLnBrk="0" hangingPunct="1">
              <a:defRPr sz="2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33472" algn="l" defTabSz="1316736" rtl="0" eaLnBrk="1" latinLnBrk="0" hangingPunct="1">
              <a:defRPr sz="2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91840" algn="l" defTabSz="1316736" rtl="0" eaLnBrk="1" latinLnBrk="0" hangingPunct="1">
              <a:defRPr sz="2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50208" algn="l" defTabSz="1316736" rtl="0" eaLnBrk="1" latinLnBrk="0" hangingPunct="1">
              <a:defRPr sz="2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608576" algn="l" defTabSz="1316736" rtl="0" eaLnBrk="1" latinLnBrk="0" hangingPunct="1">
              <a:defRPr sz="2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266944" algn="l" defTabSz="1316736" rtl="0" eaLnBrk="1" latinLnBrk="0" hangingPunct="1">
              <a:defRPr sz="2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insert</a:t>
            </a:r>
          </a:p>
          <a:p>
            <a:pPr algn="ctr"/>
            <a:r>
              <a:rPr lang="en-US" dirty="0"/>
              <a:t>chapter</a:t>
            </a:r>
          </a:p>
          <a:p>
            <a:pPr algn="ctr"/>
            <a:r>
              <a:rPr lang="en-US" dirty="0"/>
              <a:t>logo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2C3DDC52D9E2448016B020094D1F0E" ma:contentTypeVersion="18" ma:contentTypeDescription="Create a new document." ma:contentTypeScope="" ma:versionID="e85a03a9ea04b77f7d63cd8151f79235">
  <xsd:schema xmlns:xsd="http://www.w3.org/2001/XMLSchema" xmlns:xs="http://www.w3.org/2001/XMLSchema" xmlns:p="http://schemas.microsoft.com/office/2006/metadata/properties" xmlns:ns2="483ddff2-9b2b-4368-b8cd-378ac60c41e5" xmlns:ns3="2338c9a8-e2e1-4a3d-b6e8-a047f63a90c1" targetNamespace="http://schemas.microsoft.com/office/2006/metadata/properties" ma:root="true" ma:fieldsID="6a03ae29d5edef7b4001d15270909320" ns2:_="" ns3:_="">
    <xsd:import namespace="483ddff2-9b2b-4368-b8cd-378ac60c41e5"/>
    <xsd:import namespace="2338c9a8-e2e1-4a3d-b6e8-a047f63a90c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2:SharedWithUsers" minOccurs="0"/>
                <xsd:element ref="ns2:SharedWithDetail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ddff2-9b2b-4368-b8cd-378ac60c41e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39be6f66-3e0c-428f-969d-6094a384d721}" ma:internalName="TaxCatchAll" ma:showField="CatchAllData" ma:web="483ddff2-9b2b-4368-b8cd-378ac60c41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8c9a8-e2e1-4a3d-b6e8-a047f63a90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982455f3-2cb7-495f-aa72-87a21e17d2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83ddff2-9b2b-4368-b8cd-378ac60c41e5" xsi:nil="true"/>
    <lcf76f155ced4ddcb4097134ff3c332f xmlns="2338c9a8-e2e1-4a3d-b6e8-a047f63a90c1">
      <Terms xmlns="http://schemas.microsoft.com/office/infopath/2007/PartnerControls"/>
    </lcf76f155ced4ddcb4097134ff3c332f>
    <_dlc_DocId xmlns="483ddff2-9b2b-4368-b8cd-378ac60c41e5">AQU3VKAFUFY6-1255458849-114449</_dlc_DocId>
    <_dlc_DocIdUrl xmlns="483ddff2-9b2b-4368-b8cd-378ac60c41e5">
      <Url>https://amr.sharepoint.com/sites/amrfiles/_layouts/15/DocIdRedir.aspx?ID=AQU3VKAFUFY6-1255458849-114449</Url>
      <Description>AQU3VKAFUFY6-1255458849-114449</Description>
    </_dlc_DocIdUrl>
  </documentManagement>
</p:properties>
</file>

<file path=customXml/itemProps1.xml><?xml version="1.0" encoding="utf-8"?>
<ds:datastoreItem xmlns:ds="http://schemas.openxmlformats.org/officeDocument/2006/customXml" ds:itemID="{492ABC88-31BF-4D7D-8F11-D4E9EA2291CF}"/>
</file>

<file path=customXml/itemProps2.xml><?xml version="1.0" encoding="utf-8"?>
<ds:datastoreItem xmlns:ds="http://schemas.openxmlformats.org/officeDocument/2006/customXml" ds:itemID="{917B924A-3DA3-4770-AFEE-31D80A5352FB}"/>
</file>

<file path=customXml/itemProps3.xml><?xml version="1.0" encoding="utf-8"?>
<ds:datastoreItem xmlns:ds="http://schemas.openxmlformats.org/officeDocument/2006/customXml" ds:itemID="{7E5985CE-249B-4CDF-8C25-02870B16F4EB}"/>
</file>

<file path=customXml/itemProps4.xml><?xml version="1.0" encoding="utf-8"?>
<ds:datastoreItem xmlns:ds="http://schemas.openxmlformats.org/officeDocument/2006/customXml" ds:itemID="{F6B8F0BC-467D-4958-A0D3-36453B8D6042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NAHN Cinco en Mayo</dc:title>
  <dc:creator>Shelbey Lang</dc:creator>
  <cp:lastModifiedBy>Shelbey Lang</cp:lastModifiedBy>
  <cp:revision>2</cp:revision>
  <dcterms:created xsi:type="dcterms:W3CDTF">2006-08-16T00:00:00Z</dcterms:created>
  <dcterms:modified xsi:type="dcterms:W3CDTF">2025-04-23T22:29:42Z</dcterms:modified>
  <dc:identifier>DAGlfh0UGtU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0x010100442C3DDC52D9E2448016B020094D1F0E</vt:lpwstr>
  </property>
  <property fmtid="{D5CDD505-2E9C-101B-9397-08002B2CF9AE}" pid="3" name="_dlc_DocIdItemGuid">
    <vt:lpwstr>c0117955-1a8e-47a9-81c0-b7080710899f</vt:lpwstr>
  </property>
</Properties>
</file>